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  <p:sldId id="264" r:id="rId10"/>
    <p:sldId id="28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  <p:sldId id="275" r:id="rId20"/>
    <p:sldId id="278" r:id="rId21"/>
    <p:sldId id="279" r:id="rId22"/>
    <p:sldId id="280" r:id="rId23"/>
    <p:sldId id="281" r:id="rId24"/>
    <p:sldId id="27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77" r:id="rId3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2BF9A3-73C2-4E77-9C12-063A4D9B7690}">
          <p14:sldIdLst>
            <p14:sldId id="256"/>
            <p14:sldId id="257"/>
            <p14:sldId id="265"/>
            <p14:sldId id="258"/>
            <p14:sldId id="259"/>
            <p14:sldId id="260"/>
            <p14:sldId id="262"/>
            <p14:sldId id="263"/>
            <p14:sldId id="264"/>
            <p14:sldId id="289"/>
            <p14:sldId id="268"/>
            <p14:sldId id="269"/>
            <p14:sldId id="270"/>
            <p14:sldId id="271"/>
            <p14:sldId id="272"/>
            <p14:sldId id="273"/>
            <p14:sldId id="274"/>
            <p14:sldId id="261"/>
            <p14:sldId id="275"/>
            <p14:sldId id="278"/>
            <p14:sldId id="279"/>
            <p14:sldId id="280"/>
          </p14:sldIdLst>
        </p14:section>
        <p14:section name="Раздел без заголовка" id="{771FC2AC-29F6-49BB-A4EF-BA94EA7050F7}">
          <p14:sldIdLst>
            <p14:sldId id="281"/>
            <p14:sldId id="27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2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4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0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2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9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4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C852-C768-4193-A886-5DF2A59CA9CB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FFF0-68B8-4FC8-B958-A7F0F41A8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1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uk-UA" dirty="0" smtClean="0"/>
              <a:t>ВОЄННИЙ ЛІТОПИС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ALMA MATER </a:t>
            </a:r>
            <a:r>
              <a:rPr lang="uk-UA" dirty="0" smtClean="0"/>
              <a:t>(1941-1945 РР.)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5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1-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96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2-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94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2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6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2-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90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2-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76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5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3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5-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32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6-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0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5-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1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32-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5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7-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72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7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45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7-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0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6-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74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8-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653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24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3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56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4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0-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91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1-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45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1-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3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7-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6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7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47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19-09-19_18-47-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437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Экран (4:3)</PresentationFormat>
  <Paragraphs>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ВОЄННИЙ ЛІТОПИС   ALMA MATER (1941-1945 РР.)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ВОЄННИЙ ЛІТОПИС   ALMA MATER (1941-1945 РР.)</dc:title>
  <dc:creator>Лариса</dc:creator>
  <cp:lastModifiedBy>pc1</cp:lastModifiedBy>
  <cp:revision>4</cp:revision>
  <dcterms:created xsi:type="dcterms:W3CDTF">2019-09-19T16:22:05Z</dcterms:created>
  <dcterms:modified xsi:type="dcterms:W3CDTF">2020-02-23T21:22:59Z</dcterms:modified>
</cp:coreProperties>
</file>